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bmp" ContentType="image/bmp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4" y="32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tableStyles" Target="tableStyle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10FBA-BB1B-483B-BEC9-AF46146CBF2A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36058-109F-47A3-A31B-0C97C03788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308F9E7-55AD-44E1-BF74-E34840EE9A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bmp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63931"/>
            <a:ext cx="5793070" cy="67084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3070" y="232225"/>
            <a:ext cx="6159579" cy="6316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Algerian" pitchFamily="82" charset="0"/>
                <a:ea typeface="Algerian" pitchFamily="82" charset="0"/>
                <a:cs typeface="Algerian" pitchFamily="82" charset="0"/>
              </a:rPr>
              <a:t>Savage Charm Boutique is a store for every woman who wants to free her inner self and have an untamed style.  Savage charm refers to a magnetic, captivating appeal that comes from a woman's wild, or slightly rebellious nature. </a:t>
            </a:r>
          </a:p>
          <a:p>
            <a:endParaRPr lang="en-US" sz="2400">
              <a:solidFill>
                <a:srgbClr val="7030A0"/>
              </a:solidFill>
              <a:latin typeface="Algerian" pitchFamily="82" charset="0"/>
              <a:ea typeface="Algerian" pitchFamily="82" charset="0"/>
              <a:cs typeface="Algerian" pitchFamily="82" charset="0"/>
            </a:endParaRPr>
          </a:p>
          <a:p>
            <a:r>
              <a:rPr lang="en-US" sz="2400">
                <a:solidFill>
                  <a:srgbClr val="7030A0"/>
                </a:solidFill>
                <a:latin typeface="Algerian" pitchFamily="82" charset="0"/>
                <a:ea typeface="Algerian" pitchFamily="82" charset="0"/>
                <a:cs typeface="Algerian" pitchFamily="82" charset="0"/>
              </a:rPr>
              <a:t>Our signature products feature previously loved clothing from a variety of brand names</a:t>
            </a:r>
            <a:r>
              <a:rPr lang="en-US" sz="2800">
                <a:solidFill>
                  <a:srgbClr val="7030A0"/>
                </a:solidFill>
                <a:latin typeface="Algerian" pitchFamily="82" charset="0"/>
                <a:ea typeface="Algerian" pitchFamily="82" charset="0"/>
                <a:cs typeface="Algerian" pitchFamily="82" charset="0"/>
              </a:rPr>
              <a:t>:</a:t>
            </a:r>
          </a:p>
          <a:p>
            <a:endParaRPr lang="en-US" sz="2800">
              <a:solidFill>
                <a:srgbClr val="7030A0"/>
              </a:solidFill>
            </a:endParaRPr>
          </a:p>
          <a:p>
            <a:r>
              <a:rPr lang="en-US" sz="2800">
                <a:solidFill>
                  <a:srgbClr val="7030A0"/>
                </a:solidFill>
                <a:latin typeface="Harlow Solid Italic" pitchFamily="82" charset="0"/>
                <a:ea typeface="Harlow Solid Italic" pitchFamily="82" charset="0"/>
                <a:cs typeface="Harlow Solid Italic" pitchFamily="82" charset="0"/>
              </a:rPr>
              <a:t>1.</a:t>
            </a:r>
            <a:r>
              <a:rPr lang="en-US" sz="2800">
                <a:solidFill>
                  <a:srgbClr val="7030A0"/>
                </a:solidFill>
              </a:rPr>
              <a:t> </a:t>
            </a:r>
            <a:r>
              <a:rPr lang="en-US" sz="2800">
                <a:solidFill>
                  <a:srgbClr val="7030A0"/>
                </a:solidFill>
                <a:latin typeface="Harlow Solid Italic" pitchFamily="82" charset="0"/>
                <a:ea typeface="Harlow Solid Italic" pitchFamily="82" charset="0"/>
                <a:cs typeface="Harlow Solid Italic" pitchFamily="82" charset="0"/>
              </a:rPr>
              <a:t>Women's Sexy Sundress/Romper Sets</a:t>
            </a:r>
          </a:p>
          <a:p>
            <a:r>
              <a:rPr lang="en-US" sz="2800">
                <a:solidFill>
                  <a:srgbClr val="7030A0"/>
                </a:solidFill>
                <a:latin typeface="Harlow Solid Italic" pitchFamily="82" charset="0"/>
                <a:ea typeface="Harlow Solid Italic" pitchFamily="82" charset="0"/>
                <a:cs typeface="Harlow Solid Italic" pitchFamily="82" charset="0"/>
              </a:rPr>
              <a:t>2. Women's Sultry Bikini Sets</a:t>
            </a:r>
          </a:p>
          <a:p>
            <a:r>
              <a:rPr lang="en-US" sz="2800">
                <a:solidFill>
                  <a:srgbClr val="7030A0"/>
                </a:solidFill>
                <a:latin typeface="Harlow Solid Italic" pitchFamily="82" charset="0"/>
                <a:ea typeface="Harlow Solid Italic" pitchFamily="82" charset="0"/>
                <a:cs typeface="Harlow Solid Italic" pitchFamily="82" charset="0"/>
              </a:rPr>
              <a:t>3. Women's Playful Summer Outfit Sets</a:t>
            </a:r>
          </a:p>
          <a:p>
            <a:r>
              <a:rPr lang="en-US" sz="2800">
                <a:solidFill>
                  <a:srgbClr val="7030A0"/>
                </a:solidFill>
                <a:latin typeface="Harlow Solid Italic" pitchFamily="82" charset="0"/>
                <a:ea typeface="Harlow Solid Italic" pitchFamily="82" charset="0"/>
                <a:cs typeface="Harlow Solid Italic" pitchFamily="82" charset="0"/>
              </a:rPr>
              <a:t>4. Women's Spicy Party Dress Sets</a:t>
            </a:r>
            <a:endParaRPr lang="en-US" sz="2800">
              <a:latin typeface="Harlow Solid Italic" pitchFamily="82" charset="0"/>
              <a:ea typeface="Harlow Solid Italic" pitchFamily="82" charset="0"/>
              <a:cs typeface="Harlow Solid Italic" pitchFamily="8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Eileen Ewan</dc:creator>
  <cp:lastModifiedBy>Eileen Ewan</cp:lastModifiedBy>
  <cp:revision>1</cp:revision>
  <dcterms:created xsi:type="dcterms:W3CDTF">2026-06-08T17:03:40Z</dcterms:created>
  <dcterms:modified xsi:type="dcterms:W3CDTF">2026-06-11T16:46:30Z</dcterms:modified>
</cp:coreProperties>
</file>